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70" r:id="rId8"/>
    <p:sldId id="273" r:id="rId9"/>
    <p:sldId id="264" r:id="rId10"/>
    <p:sldId id="263" r:id="rId11"/>
    <p:sldId id="265" r:id="rId12"/>
    <p:sldId id="266" r:id="rId13"/>
    <p:sldId id="276" r:id="rId14"/>
    <p:sldId id="275" r:id="rId15"/>
    <p:sldId id="268" r:id="rId16"/>
    <p:sldId id="267" r:id="rId17"/>
    <p:sldId id="277" r:id="rId18"/>
    <p:sldId id="274" r:id="rId19"/>
    <p:sldId id="269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382" autoAdjust="0"/>
    <p:restoredTop sz="94660"/>
  </p:normalViewPr>
  <p:slideViewPr>
    <p:cSldViewPr>
      <p:cViewPr varScale="1">
        <p:scale>
          <a:sx n="68" d="100"/>
          <a:sy n="68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F2A7-563D-4E20-9BF3-597F7A83090E}" type="datetimeFigureOut">
              <a:rPr lang="en-US" smtClean="0"/>
              <a:pPr/>
              <a:t>13-May-13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10DF-8CFA-4628-BDEA-1F1E90B28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F2A7-563D-4E20-9BF3-597F7A83090E}" type="datetimeFigureOut">
              <a:rPr lang="en-US" smtClean="0"/>
              <a:pPr/>
              <a:t>13-May-13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10DF-8CFA-4628-BDEA-1F1E90B28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F2A7-563D-4E20-9BF3-597F7A83090E}" type="datetimeFigureOut">
              <a:rPr lang="en-US" smtClean="0"/>
              <a:pPr/>
              <a:t>13-May-13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10DF-8CFA-4628-BDEA-1F1E90B28A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F2A7-563D-4E20-9BF3-597F7A83090E}" type="datetimeFigureOut">
              <a:rPr lang="en-US" smtClean="0"/>
              <a:pPr/>
              <a:t>13-May-13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10DF-8CFA-4628-BDEA-1F1E90B28A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F2A7-563D-4E20-9BF3-597F7A83090E}" type="datetimeFigureOut">
              <a:rPr lang="en-US" smtClean="0"/>
              <a:pPr/>
              <a:t>13-May-13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10DF-8CFA-4628-BDEA-1F1E90B28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F2A7-563D-4E20-9BF3-597F7A83090E}" type="datetimeFigureOut">
              <a:rPr lang="en-US" smtClean="0"/>
              <a:pPr/>
              <a:t>13-May-13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10DF-8CFA-4628-BDEA-1F1E90B28A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F2A7-563D-4E20-9BF3-597F7A83090E}" type="datetimeFigureOut">
              <a:rPr lang="en-US" smtClean="0"/>
              <a:pPr/>
              <a:t>13-May-13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10DF-8CFA-4628-BDEA-1F1E90B28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F2A7-563D-4E20-9BF3-597F7A83090E}" type="datetimeFigureOut">
              <a:rPr lang="en-US" smtClean="0"/>
              <a:pPr/>
              <a:t>13-May-13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10DF-8CFA-4628-BDEA-1F1E90B28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F2A7-563D-4E20-9BF3-597F7A83090E}" type="datetimeFigureOut">
              <a:rPr lang="en-US" smtClean="0"/>
              <a:pPr/>
              <a:t>13-May-13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10DF-8CFA-4628-BDEA-1F1E90B28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F2A7-563D-4E20-9BF3-597F7A83090E}" type="datetimeFigureOut">
              <a:rPr lang="en-US" smtClean="0"/>
              <a:pPr/>
              <a:t>13-May-13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10DF-8CFA-4628-BDEA-1F1E90B28A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F2A7-563D-4E20-9BF3-597F7A83090E}" type="datetimeFigureOut">
              <a:rPr lang="en-US" smtClean="0"/>
              <a:pPr/>
              <a:t>13-May-13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10DF-8CFA-4628-BDEA-1F1E90B28A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28DF2A7-563D-4E20-9BF3-597F7A83090E}" type="datetimeFigureOut">
              <a:rPr lang="en-US" smtClean="0"/>
              <a:pPr/>
              <a:t>13-May-13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0EE10DF-8CFA-4628-BDEA-1F1E90B28A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192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514600"/>
            <a:ext cx="6019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মোঃ গোলাম মোস্তফা</a:t>
            </a:r>
          </a:p>
          <a:p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এম এ বারী মাধ্যমিক বিদ্যালয়</a:t>
            </a:r>
          </a:p>
          <a:p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চুয়াডাঙ্গা</a:t>
            </a:r>
          </a:p>
          <a:p>
            <a:endParaRPr lang="en-US" sz="60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6" descr="chob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5329" y="2785534"/>
            <a:ext cx="1542033" cy="187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993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DOEL\Pictures\rivers-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84"/>
          <a:stretch/>
        </p:blipFill>
        <p:spPr bwMode="auto">
          <a:xfrm>
            <a:off x="245531" y="3724694"/>
            <a:ext cx="4360335" cy="290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DOEL\Pictures\river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108" y="2438400"/>
            <a:ext cx="4221693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464" y="999488"/>
            <a:ext cx="35417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582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DOEL\Pictures\river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60" y="1117599"/>
            <a:ext cx="404998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527" y="3663420"/>
            <a:ext cx="4041519" cy="296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 descr="C:\Users\DOEL\Pictures\river-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356248" y="3276599"/>
            <a:ext cx="4614572" cy="334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218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OEL\Pictures\inde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19"/>
          <a:stretch/>
        </p:blipFill>
        <p:spPr bwMode="auto">
          <a:xfrm>
            <a:off x="318322" y="3576700"/>
            <a:ext cx="3886200" cy="310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DOEL\Pictures\river-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32" t="7232"/>
          <a:stretch/>
        </p:blipFill>
        <p:spPr bwMode="auto">
          <a:xfrm>
            <a:off x="4211779" y="3124199"/>
            <a:ext cx="4728993" cy="355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DOEL\Pictures\river-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275"/>
          <a:stretch/>
        </p:blipFill>
        <p:spPr bwMode="auto">
          <a:xfrm>
            <a:off x="228599" y="982325"/>
            <a:ext cx="3886200" cy="253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937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4300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কর্মপত্র-১</a:t>
            </a:r>
          </a:p>
          <a:p>
            <a:r>
              <a:rPr lang="bn-BD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(দলীয়)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365" y="3145963"/>
            <a:ext cx="7973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নদীর সাথে জনবসতির সম্পর্ক গড়ে ওঠে কীভাবে?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0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716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নদী ও জনবসতির পারস্পরিক সম্পর্ক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55374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পানির কারণেই নদীর কাছাকাছি মানুষের বসতি স্থাপন।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জীবিকা নির্বাহের উৎস সন্ধান।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মানুষের প্রাত্যহিক ব্যবহার্য পানির উৎস।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মানুষের খাদ্যোৎপাদন ও আয়ের প্রধান উৎস।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কৃষিকাজের জন্য পানির যোগান ও সেচ।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মাছের 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পরিবহন ও যোগাযোগের মাধ্যম।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 বিদ্যুৎ কেন্দ্র।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1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DOEL\Pictures\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98"/>
          <a:stretch/>
        </p:blipFill>
        <p:spPr bwMode="auto">
          <a:xfrm>
            <a:off x="4572000" y="3013571"/>
            <a:ext cx="4351867" cy="367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OEL\Pictures\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62" b="20205"/>
          <a:stretch/>
        </p:blipFill>
        <p:spPr bwMode="auto">
          <a:xfrm>
            <a:off x="228600" y="3501570"/>
            <a:ext cx="419792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DOEL\Pictures\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85"/>
          <a:stretch/>
        </p:blipFill>
        <p:spPr bwMode="auto">
          <a:xfrm>
            <a:off x="228600" y="990599"/>
            <a:ext cx="4078654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6528" y="1524000"/>
            <a:ext cx="45227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 দেখে নদীর নাব্যতা হ্রাসের কারণ নির্ণয়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(জোড়ায়)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58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DOEL\Pictures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085" y="1026196"/>
            <a:ext cx="3864430" cy="55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DOEL\Pictures\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3488" y="2325912"/>
            <a:ext cx="4728282" cy="429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55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430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কর্মপত্র-২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(জোড়ায়)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408217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 কী কারণে নদীর নাব্যতা হ্রাস পায়?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6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716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নদীর নাব্যতা হ্রাসের কারণ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875" y="2514600"/>
            <a:ext cx="84651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নদীর প্রবাহে বাঁধা সৃষ্টি </a:t>
            </a:r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বাঁধ নির্মাণ।</a:t>
            </a:r>
          </a:p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জলযানের ও শিল্পের বর্জ্য ফেলা।</a:t>
            </a:r>
          </a:p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পয়ঃনিষ্কাশন প্রবাহ।</a:t>
            </a:r>
          </a:p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নদী দখল।</a:t>
            </a:r>
          </a:p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পলি জমা।</a:t>
            </a:r>
          </a:p>
        </p:txBody>
      </p:sp>
    </p:spTree>
    <p:extLst>
      <p:ext uri="{BB962C8B-B14F-4D97-AF65-F5344CB8AC3E}">
        <p14:creationId xmlns:p14="http://schemas.microsoft.com/office/powerpoint/2010/main" xmlns="" val="5121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0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474855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 প্রথম জলবিদ্যুৎ উৎপাদন শুরু হয়?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 নদীপথে কী কী পরিবহন ব্যবস্থা দেখা যায়?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নদীর নাব্যতা হ্রাস রোধে কী কী পদক্ষেপ গ্রহণ করা যায়?</a:t>
            </a:r>
          </a:p>
        </p:txBody>
      </p:sp>
    </p:spTree>
    <p:extLst>
      <p:ext uri="{BB962C8B-B14F-4D97-AF65-F5344CB8AC3E}">
        <p14:creationId xmlns:p14="http://schemas.microsoft.com/office/powerpoint/2010/main" xmlns="" val="400268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2" y="2082463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 :	   নবম</a:t>
            </a:r>
          </a:p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 :	   বাংলাদেশ ও বিশ্ব পরিচয়</a:t>
            </a:r>
          </a:p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 পাঠ :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নদ-নদী ও প্রাকৃতিক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</a:p>
          <a:p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বিশেষ পাঠ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বাংলাদেশের নদ-নদী ও পানি সম্পদ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02" y="1066800"/>
            <a:ext cx="3987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25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430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561771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নদীর প্রবাহ ক্ষীণ বা শুকিয়ে যাবার কারণে কী কী সমস্যা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হয় তা দশটি বাক্যে লিখ।</a:t>
            </a:r>
          </a:p>
        </p:txBody>
      </p:sp>
    </p:spTree>
    <p:extLst>
      <p:ext uri="{BB962C8B-B14F-4D97-AF65-F5344CB8AC3E}">
        <p14:creationId xmlns:p14="http://schemas.microsoft.com/office/powerpoint/2010/main" xmlns="" val="121483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066800"/>
            <a:ext cx="3657600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46347"/>
            <a:ext cx="5407025" cy="3719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392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933" y="609600"/>
            <a:ext cx="307816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981200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প্রধান প্রধান নদ-নদীগুলোর প্রবাহপথ চিহ্নিত করতে পারবে।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নদ-নদী ও জনবসতির পারস্পরিক সম্পর্ক ব্যাখ্যা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নদ-নদীর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নাব্যতা হ্রাস পাবার কারণ বিশ্লেষণ করতে পারবে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0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810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বলতো এসব কীসের দৃশ্য?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1" name="Picture 5" descr="C:\Users\DOEL\Pictures\river-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16"/>
          <a:stretch/>
        </p:blipFill>
        <p:spPr bwMode="auto">
          <a:xfrm>
            <a:off x="4743972" y="1600200"/>
            <a:ext cx="4095228" cy="244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DOEL\Pictures\river-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865" y="4098243"/>
            <a:ext cx="4284135" cy="263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DOEL\Pictures\river-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3972" y="4098244"/>
            <a:ext cx="4095228" cy="259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EL\Pictures\river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08"/>
          <a:stretch/>
        </p:blipFill>
        <p:spPr bwMode="auto">
          <a:xfrm>
            <a:off x="321852" y="1624855"/>
            <a:ext cx="4173948" cy="23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226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4384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 নদ-নদী ও পানি সম্পদ</a:t>
            </a:r>
          </a:p>
          <a:p>
            <a:pPr eaLnBrk="0" hangingPunct="0">
              <a:lnSpc>
                <a:spcPct val="90000"/>
              </a:lnSpc>
            </a:pP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(পরিচ্ছেদ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.1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23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 flipH="1">
            <a:off x="4876800" y="3082977"/>
            <a:ext cx="3733800" cy="602747"/>
          </a:xfrm>
          <a:prstGeom prst="homePlate">
            <a:avLst>
              <a:gd name="adj" fmla="val 55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নদ-নদীর গতি প্রবাহ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25" y="1206552"/>
            <a:ext cx="4391025" cy="547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Freeform 16"/>
          <p:cNvSpPr/>
          <p:nvPr/>
        </p:nvSpPr>
        <p:spPr>
          <a:xfrm>
            <a:off x="247650" y="2740077"/>
            <a:ext cx="2638425" cy="2581275"/>
          </a:xfrm>
          <a:custGeom>
            <a:avLst/>
            <a:gdLst>
              <a:gd name="connsiteX0" fmla="*/ 0 w 2638425"/>
              <a:gd name="connsiteY0" fmla="*/ 0 h 2581275"/>
              <a:gd name="connsiteX1" fmla="*/ 28575 w 2638425"/>
              <a:gd name="connsiteY1" fmla="*/ 47625 h 2581275"/>
              <a:gd name="connsiteX2" fmla="*/ 57150 w 2638425"/>
              <a:gd name="connsiteY2" fmla="*/ 57150 h 2581275"/>
              <a:gd name="connsiteX3" fmla="*/ 85725 w 2638425"/>
              <a:gd name="connsiteY3" fmla="*/ 85725 h 2581275"/>
              <a:gd name="connsiteX4" fmla="*/ 180975 w 2638425"/>
              <a:gd name="connsiteY4" fmla="*/ 114300 h 2581275"/>
              <a:gd name="connsiteX5" fmla="*/ 238125 w 2638425"/>
              <a:gd name="connsiteY5" fmla="*/ 161925 h 2581275"/>
              <a:gd name="connsiteX6" fmla="*/ 276225 w 2638425"/>
              <a:gd name="connsiteY6" fmla="*/ 247650 h 2581275"/>
              <a:gd name="connsiteX7" fmla="*/ 285750 w 2638425"/>
              <a:gd name="connsiteY7" fmla="*/ 276225 h 2581275"/>
              <a:gd name="connsiteX8" fmla="*/ 342900 w 2638425"/>
              <a:gd name="connsiteY8" fmla="*/ 352425 h 2581275"/>
              <a:gd name="connsiteX9" fmla="*/ 361950 w 2638425"/>
              <a:gd name="connsiteY9" fmla="*/ 409575 h 2581275"/>
              <a:gd name="connsiteX10" fmla="*/ 371475 w 2638425"/>
              <a:gd name="connsiteY10" fmla="*/ 438150 h 2581275"/>
              <a:gd name="connsiteX11" fmla="*/ 390525 w 2638425"/>
              <a:gd name="connsiteY11" fmla="*/ 523875 h 2581275"/>
              <a:gd name="connsiteX12" fmla="*/ 400050 w 2638425"/>
              <a:gd name="connsiteY12" fmla="*/ 552450 h 2581275"/>
              <a:gd name="connsiteX13" fmla="*/ 438150 w 2638425"/>
              <a:gd name="connsiteY13" fmla="*/ 628650 h 2581275"/>
              <a:gd name="connsiteX14" fmla="*/ 447675 w 2638425"/>
              <a:gd name="connsiteY14" fmla="*/ 657225 h 2581275"/>
              <a:gd name="connsiteX15" fmla="*/ 476250 w 2638425"/>
              <a:gd name="connsiteY15" fmla="*/ 676275 h 2581275"/>
              <a:gd name="connsiteX16" fmla="*/ 533400 w 2638425"/>
              <a:gd name="connsiteY16" fmla="*/ 723900 h 2581275"/>
              <a:gd name="connsiteX17" fmla="*/ 590550 w 2638425"/>
              <a:gd name="connsiteY17" fmla="*/ 742950 h 2581275"/>
              <a:gd name="connsiteX18" fmla="*/ 619125 w 2638425"/>
              <a:gd name="connsiteY18" fmla="*/ 771525 h 2581275"/>
              <a:gd name="connsiteX19" fmla="*/ 647700 w 2638425"/>
              <a:gd name="connsiteY19" fmla="*/ 790575 h 2581275"/>
              <a:gd name="connsiteX20" fmla="*/ 666750 w 2638425"/>
              <a:gd name="connsiteY20" fmla="*/ 847725 h 2581275"/>
              <a:gd name="connsiteX21" fmla="*/ 704850 w 2638425"/>
              <a:gd name="connsiteY21" fmla="*/ 857250 h 2581275"/>
              <a:gd name="connsiteX22" fmla="*/ 733425 w 2638425"/>
              <a:gd name="connsiteY22" fmla="*/ 866775 h 2581275"/>
              <a:gd name="connsiteX23" fmla="*/ 838200 w 2638425"/>
              <a:gd name="connsiteY23" fmla="*/ 876300 h 2581275"/>
              <a:gd name="connsiteX24" fmla="*/ 866775 w 2638425"/>
              <a:gd name="connsiteY24" fmla="*/ 942975 h 2581275"/>
              <a:gd name="connsiteX25" fmla="*/ 923925 w 2638425"/>
              <a:gd name="connsiteY25" fmla="*/ 981075 h 2581275"/>
              <a:gd name="connsiteX26" fmla="*/ 1076325 w 2638425"/>
              <a:gd name="connsiteY26" fmla="*/ 1009650 h 2581275"/>
              <a:gd name="connsiteX27" fmla="*/ 1114425 w 2638425"/>
              <a:gd name="connsiteY27" fmla="*/ 1076325 h 2581275"/>
              <a:gd name="connsiteX28" fmla="*/ 1143000 w 2638425"/>
              <a:gd name="connsiteY28" fmla="*/ 1095375 h 2581275"/>
              <a:gd name="connsiteX29" fmla="*/ 1181100 w 2638425"/>
              <a:gd name="connsiteY29" fmla="*/ 1181100 h 2581275"/>
              <a:gd name="connsiteX30" fmla="*/ 1247775 w 2638425"/>
              <a:gd name="connsiteY30" fmla="*/ 1190625 h 2581275"/>
              <a:gd name="connsiteX31" fmla="*/ 1314450 w 2638425"/>
              <a:gd name="connsiteY31" fmla="*/ 1209675 h 2581275"/>
              <a:gd name="connsiteX32" fmla="*/ 1371600 w 2638425"/>
              <a:gd name="connsiteY32" fmla="*/ 1228725 h 2581275"/>
              <a:gd name="connsiteX33" fmla="*/ 1428750 w 2638425"/>
              <a:gd name="connsiteY33" fmla="*/ 1266825 h 2581275"/>
              <a:gd name="connsiteX34" fmla="*/ 1476375 w 2638425"/>
              <a:gd name="connsiteY34" fmla="*/ 1276350 h 2581275"/>
              <a:gd name="connsiteX35" fmla="*/ 1504950 w 2638425"/>
              <a:gd name="connsiteY35" fmla="*/ 1285875 h 2581275"/>
              <a:gd name="connsiteX36" fmla="*/ 1647825 w 2638425"/>
              <a:gd name="connsiteY36" fmla="*/ 1295400 h 2581275"/>
              <a:gd name="connsiteX37" fmla="*/ 1714500 w 2638425"/>
              <a:gd name="connsiteY37" fmla="*/ 1343025 h 2581275"/>
              <a:gd name="connsiteX38" fmla="*/ 1828800 w 2638425"/>
              <a:gd name="connsiteY38" fmla="*/ 1438275 h 2581275"/>
              <a:gd name="connsiteX39" fmla="*/ 1885950 w 2638425"/>
              <a:gd name="connsiteY39" fmla="*/ 1457325 h 2581275"/>
              <a:gd name="connsiteX40" fmla="*/ 1914525 w 2638425"/>
              <a:gd name="connsiteY40" fmla="*/ 1466850 h 2581275"/>
              <a:gd name="connsiteX41" fmla="*/ 1943100 w 2638425"/>
              <a:gd name="connsiteY41" fmla="*/ 1485900 h 2581275"/>
              <a:gd name="connsiteX42" fmla="*/ 2019300 w 2638425"/>
              <a:gd name="connsiteY42" fmla="*/ 1571625 h 2581275"/>
              <a:gd name="connsiteX43" fmla="*/ 2105025 w 2638425"/>
              <a:gd name="connsiteY43" fmla="*/ 1609725 h 2581275"/>
              <a:gd name="connsiteX44" fmla="*/ 2124075 w 2638425"/>
              <a:gd name="connsiteY44" fmla="*/ 1647825 h 2581275"/>
              <a:gd name="connsiteX45" fmla="*/ 2228850 w 2638425"/>
              <a:gd name="connsiteY45" fmla="*/ 1695450 h 2581275"/>
              <a:gd name="connsiteX46" fmla="*/ 2266950 w 2638425"/>
              <a:gd name="connsiteY46" fmla="*/ 1724025 h 2581275"/>
              <a:gd name="connsiteX47" fmla="*/ 2295525 w 2638425"/>
              <a:gd name="connsiteY47" fmla="*/ 1733550 h 2581275"/>
              <a:gd name="connsiteX48" fmla="*/ 2324100 w 2638425"/>
              <a:gd name="connsiteY48" fmla="*/ 1752600 h 2581275"/>
              <a:gd name="connsiteX49" fmla="*/ 2333625 w 2638425"/>
              <a:gd name="connsiteY49" fmla="*/ 1895475 h 2581275"/>
              <a:gd name="connsiteX50" fmla="*/ 2352675 w 2638425"/>
              <a:gd name="connsiteY50" fmla="*/ 1990725 h 2581275"/>
              <a:gd name="connsiteX51" fmla="*/ 2400300 w 2638425"/>
              <a:gd name="connsiteY51" fmla="*/ 2047875 h 2581275"/>
              <a:gd name="connsiteX52" fmla="*/ 2409825 w 2638425"/>
              <a:gd name="connsiteY52" fmla="*/ 2076450 h 2581275"/>
              <a:gd name="connsiteX53" fmla="*/ 2428875 w 2638425"/>
              <a:gd name="connsiteY53" fmla="*/ 2171700 h 2581275"/>
              <a:gd name="connsiteX54" fmla="*/ 2466975 w 2638425"/>
              <a:gd name="connsiteY54" fmla="*/ 2228850 h 2581275"/>
              <a:gd name="connsiteX55" fmla="*/ 2486025 w 2638425"/>
              <a:gd name="connsiteY55" fmla="*/ 2286000 h 2581275"/>
              <a:gd name="connsiteX56" fmla="*/ 2514600 w 2638425"/>
              <a:gd name="connsiteY56" fmla="*/ 2314575 h 2581275"/>
              <a:gd name="connsiteX57" fmla="*/ 2533650 w 2638425"/>
              <a:gd name="connsiteY57" fmla="*/ 2343150 h 2581275"/>
              <a:gd name="connsiteX58" fmla="*/ 2562225 w 2638425"/>
              <a:gd name="connsiteY58" fmla="*/ 2362200 h 2581275"/>
              <a:gd name="connsiteX59" fmla="*/ 2590800 w 2638425"/>
              <a:gd name="connsiteY59" fmla="*/ 2390775 h 2581275"/>
              <a:gd name="connsiteX60" fmla="*/ 2600325 w 2638425"/>
              <a:gd name="connsiteY60" fmla="*/ 2419350 h 2581275"/>
              <a:gd name="connsiteX61" fmla="*/ 2609850 w 2638425"/>
              <a:gd name="connsiteY61" fmla="*/ 2486025 h 2581275"/>
              <a:gd name="connsiteX62" fmla="*/ 2638425 w 2638425"/>
              <a:gd name="connsiteY62" fmla="*/ 2495550 h 2581275"/>
              <a:gd name="connsiteX63" fmla="*/ 2628900 w 2638425"/>
              <a:gd name="connsiteY63" fmla="*/ 2533650 h 2581275"/>
              <a:gd name="connsiteX64" fmla="*/ 2619375 w 2638425"/>
              <a:gd name="connsiteY64" fmla="*/ 2562225 h 2581275"/>
              <a:gd name="connsiteX65" fmla="*/ 2619375 w 2638425"/>
              <a:gd name="connsiteY65" fmla="*/ 2581275 h 258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638425" h="2581275">
                <a:moveTo>
                  <a:pt x="0" y="0"/>
                </a:moveTo>
                <a:cubicBezTo>
                  <a:pt x="9525" y="15875"/>
                  <a:pt x="15484" y="34534"/>
                  <a:pt x="28575" y="47625"/>
                </a:cubicBezTo>
                <a:cubicBezTo>
                  <a:pt x="35675" y="54725"/>
                  <a:pt x="48796" y="51581"/>
                  <a:pt x="57150" y="57150"/>
                </a:cubicBezTo>
                <a:cubicBezTo>
                  <a:pt x="68358" y="64622"/>
                  <a:pt x="73950" y="79183"/>
                  <a:pt x="85725" y="85725"/>
                </a:cubicBezTo>
                <a:cubicBezTo>
                  <a:pt x="104698" y="96266"/>
                  <a:pt x="156378" y="108151"/>
                  <a:pt x="180975" y="114300"/>
                </a:cubicBezTo>
                <a:cubicBezTo>
                  <a:pt x="197386" y="125240"/>
                  <a:pt x="228958" y="143590"/>
                  <a:pt x="238125" y="161925"/>
                </a:cubicBezTo>
                <a:cubicBezTo>
                  <a:pt x="307636" y="300947"/>
                  <a:pt x="182168" y="122241"/>
                  <a:pt x="276225" y="247650"/>
                </a:cubicBezTo>
                <a:cubicBezTo>
                  <a:pt x="279400" y="257175"/>
                  <a:pt x="281260" y="267245"/>
                  <a:pt x="285750" y="276225"/>
                </a:cubicBezTo>
                <a:cubicBezTo>
                  <a:pt x="295859" y="296443"/>
                  <a:pt x="333554" y="340743"/>
                  <a:pt x="342900" y="352425"/>
                </a:cubicBezTo>
                <a:lnTo>
                  <a:pt x="361950" y="409575"/>
                </a:lnTo>
                <a:cubicBezTo>
                  <a:pt x="365125" y="419100"/>
                  <a:pt x="369506" y="428305"/>
                  <a:pt x="371475" y="438150"/>
                </a:cubicBezTo>
                <a:cubicBezTo>
                  <a:pt x="378022" y="470886"/>
                  <a:pt x="381557" y="492488"/>
                  <a:pt x="390525" y="523875"/>
                </a:cubicBezTo>
                <a:cubicBezTo>
                  <a:pt x="393283" y="533529"/>
                  <a:pt x="395895" y="543310"/>
                  <a:pt x="400050" y="552450"/>
                </a:cubicBezTo>
                <a:cubicBezTo>
                  <a:pt x="411801" y="578303"/>
                  <a:pt x="429170" y="601709"/>
                  <a:pt x="438150" y="628650"/>
                </a:cubicBezTo>
                <a:cubicBezTo>
                  <a:pt x="441325" y="638175"/>
                  <a:pt x="441403" y="649385"/>
                  <a:pt x="447675" y="657225"/>
                </a:cubicBezTo>
                <a:cubicBezTo>
                  <a:pt x="454826" y="666164"/>
                  <a:pt x="467456" y="668946"/>
                  <a:pt x="476250" y="676275"/>
                </a:cubicBezTo>
                <a:cubicBezTo>
                  <a:pt x="501885" y="697638"/>
                  <a:pt x="502994" y="710386"/>
                  <a:pt x="533400" y="723900"/>
                </a:cubicBezTo>
                <a:cubicBezTo>
                  <a:pt x="551750" y="732055"/>
                  <a:pt x="590550" y="742950"/>
                  <a:pt x="590550" y="742950"/>
                </a:cubicBezTo>
                <a:cubicBezTo>
                  <a:pt x="600075" y="752475"/>
                  <a:pt x="608777" y="762901"/>
                  <a:pt x="619125" y="771525"/>
                </a:cubicBezTo>
                <a:cubicBezTo>
                  <a:pt x="627919" y="778854"/>
                  <a:pt x="641633" y="780867"/>
                  <a:pt x="647700" y="790575"/>
                </a:cubicBezTo>
                <a:cubicBezTo>
                  <a:pt x="658343" y="807603"/>
                  <a:pt x="647269" y="842855"/>
                  <a:pt x="666750" y="847725"/>
                </a:cubicBezTo>
                <a:cubicBezTo>
                  <a:pt x="679450" y="850900"/>
                  <a:pt x="692263" y="853654"/>
                  <a:pt x="704850" y="857250"/>
                </a:cubicBezTo>
                <a:cubicBezTo>
                  <a:pt x="714504" y="860008"/>
                  <a:pt x="723486" y="865355"/>
                  <a:pt x="733425" y="866775"/>
                </a:cubicBezTo>
                <a:cubicBezTo>
                  <a:pt x="768142" y="871735"/>
                  <a:pt x="803275" y="873125"/>
                  <a:pt x="838200" y="876300"/>
                </a:cubicBezTo>
                <a:cubicBezTo>
                  <a:pt x="843892" y="893377"/>
                  <a:pt x="855005" y="931205"/>
                  <a:pt x="866775" y="942975"/>
                </a:cubicBezTo>
                <a:cubicBezTo>
                  <a:pt x="882964" y="959164"/>
                  <a:pt x="904875" y="968375"/>
                  <a:pt x="923925" y="981075"/>
                </a:cubicBezTo>
                <a:cubicBezTo>
                  <a:pt x="986944" y="1023088"/>
                  <a:pt x="941086" y="999247"/>
                  <a:pt x="1076325" y="1009650"/>
                </a:cubicBezTo>
                <a:cubicBezTo>
                  <a:pt x="1083796" y="1024591"/>
                  <a:pt x="1100962" y="1062862"/>
                  <a:pt x="1114425" y="1076325"/>
                </a:cubicBezTo>
                <a:cubicBezTo>
                  <a:pt x="1122520" y="1084420"/>
                  <a:pt x="1133475" y="1089025"/>
                  <a:pt x="1143000" y="1095375"/>
                </a:cubicBezTo>
                <a:cubicBezTo>
                  <a:pt x="1143798" y="1097768"/>
                  <a:pt x="1163381" y="1173225"/>
                  <a:pt x="1181100" y="1181100"/>
                </a:cubicBezTo>
                <a:cubicBezTo>
                  <a:pt x="1201616" y="1190218"/>
                  <a:pt x="1225550" y="1187450"/>
                  <a:pt x="1247775" y="1190625"/>
                </a:cubicBezTo>
                <a:cubicBezTo>
                  <a:pt x="1343807" y="1222636"/>
                  <a:pt x="1194849" y="1173795"/>
                  <a:pt x="1314450" y="1209675"/>
                </a:cubicBezTo>
                <a:cubicBezTo>
                  <a:pt x="1333684" y="1215445"/>
                  <a:pt x="1354892" y="1217586"/>
                  <a:pt x="1371600" y="1228725"/>
                </a:cubicBezTo>
                <a:cubicBezTo>
                  <a:pt x="1390650" y="1241425"/>
                  <a:pt x="1406299" y="1262335"/>
                  <a:pt x="1428750" y="1266825"/>
                </a:cubicBezTo>
                <a:cubicBezTo>
                  <a:pt x="1444625" y="1270000"/>
                  <a:pt x="1460669" y="1272423"/>
                  <a:pt x="1476375" y="1276350"/>
                </a:cubicBezTo>
                <a:cubicBezTo>
                  <a:pt x="1486115" y="1278785"/>
                  <a:pt x="1494971" y="1284766"/>
                  <a:pt x="1504950" y="1285875"/>
                </a:cubicBezTo>
                <a:cubicBezTo>
                  <a:pt x="1552389" y="1291146"/>
                  <a:pt x="1600200" y="1292225"/>
                  <a:pt x="1647825" y="1295400"/>
                </a:cubicBezTo>
                <a:cubicBezTo>
                  <a:pt x="1730353" y="1405437"/>
                  <a:pt x="1622985" y="1278965"/>
                  <a:pt x="1714500" y="1343025"/>
                </a:cubicBezTo>
                <a:cubicBezTo>
                  <a:pt x="1762731" y="1376786"/>
                  <a:pt x="1770572" y="1418866"/>
                  <a:pt x="1828800" y="1438275"/>
                </a:cubicBezTo>
                <a:lnTo>
                  <a:pt x="1885950" y="1457325"/>
                </a:lnTo>
                <a:cubicBezTo>
                  <a:pt x="1895475" y="1460500"/>
                  <a:pt x="1906171" y="1461281"/>
                  <a:pt x="1914525" y="1466850"/>
                </a:cubicBezTo>
                <a:lnTo>
                  <a:pt x="1943100" y="1485900"/>
                </a:lnTo>
                <a:cubicBezTo>
                  <a:pt x="1961252" y="1513128"/>
                  <a:pt x="1991338" y="1562304"/>
                  <a:pt x="2019300" y="1571625"/>
                </a:cubicBezTo>
                <a:cubicBezTo>
                  <a:pt x="2087310" y="1594295"/>
                  <a:pt x="2059742" y="1579536"/>
                  <a:pt x="2105025" y="1609725"/>
                </a:cubicBezTo>
                <a:cubicBezTo>
                  <a:pt x="2111375" y="1622425"/>
                  <a:pt x="2114035" y="1637785"/>
                  <a:pt x="2124075" y="1647825"/>
                </a:cubicBezTo>
                <a:cubicBezTo>
                  <a:pt x="2165270" y="1689020"/>
                  <a:pt x="2179581" y="1685596"/>
                  <a:pt x="2228850" y="1695450"/>
                </a:cubicBezTo>
                <a:cubicBezTo>
                  <a:pt x="2241550" y="1704975"/>
                  <a:pt x="2253167" y="1716149"/>
                  <a:pt x="2266950" y="1724025"/>
                </a:cubicBezTo>
                <a:cubicBezTo>
                  <a:pt x="2275667" y="1729006"/>
                  <a:pt x="2286545" y="1729060"/>
                  <a:pt x="2295525" y="1733550"/>
                </a:cubicBezTo>
                <a:cubicBezTo>
                  <a:pt x="2305764" y="1738670"/>
                  <a:pt x="2314575" y="1746250"/>
                  <a:pt x="2324100" y="1752600"/>
                </a:cubicBezTo>
                <a:cubicBezTo>
                  <a:pt x="2352242" y="1837025"/>
                  <a:pt x="2345368" y="1789792"/>
                  <a:pt x="2333625" y="1895475"/>
                </a:cubicBezTo>
                <a:cubicBezTo>
                  <a:pt x="2335774" y="1908368"/>
                  <a:pt x="2344925" y="1972641"/>
                  <a:pt x="2352675" y="1990725"/>
                </a:cubicBezTo>
                <a:cubicBezTo>
                  <a:pt x="2362621" y="2013932"/>
                  <a:pt x="2383136" y="2030711"/>
                  <a:pt x="2400300" y="2047875"/>
                </a:cubicBezTo>
                <a:cubicBezTo>
                  <a:pt x="2403475" y="2057400"/>
                  <a:pt x="2407856" y="2066605"/>
                  <a:pt x="2409825" y="2076450"/>
                </a:cubicBezTo>
                <a:cubicBezTo>
                  <a:pt x="2413670" y="2095677"/>
                  <a:pt x="2415425" y="2147491"/>
                  <a:pt x="2428875" y="2171700"/>
                </a:cubicBezTo>
                <a:cubicBezTo>
                  <a:pt x="2439994" y="2191714"/>
                  <a:pt x="2459735" y="2207130"/>
                  <a:pt x="2466975" y="2228850"/>
                </a:cubicBezTo>
                <a:cubicBezTo>
                  <a:pt x="2473325" y="2247900"/>
                  <a:pt x="2471826" y="2271801"/>
                  <a:pt x="2486025" y="2286000"/>
                </a:cubicBezTo>
                <a:cubicBezTo>
                  <a:pt x="2495550" y="2295525"/>
                  <a:pt x="2505976" y="2304227"/>
                  <a:pt x="2514600" y="2314575"/>
                </a:cubicBezTo>
                <a:cubicBezTo>
                  <a:pt x="2521929" y="2323369"/>
                  <a:pt x="2525555" y="2335055"/>
                  <a:pt x="2533650" y="2343150"/>
                </a:cubicBezTo>
                <a:cubicBezTo>
                  <a:pt x="2541745" y="2351245"/>
                  <a:pt x="2553431" y="2354871"/>
                  <a:pt x="2562225" y="2362200"/>
                </a:cubicBezTo>
                <a:cubicBezTo>
                  <a:pt x="2572573" y="2370824"/>
                  <a:pt x="2581275" y="2381250"/>
                  <a:pt x="2590800" y="2390775"/>
                </a:cubicBezTo>
                <a:cubicBezTo>
                  <a:pt x="2593975" y="2400300"/>
                  <a:pt x="2598356" y="2409505"/>
                  <a:pt x="2600325" y="2419350"/>
                </a:cubicBezTo>
                <a:cubicBezTo>
                  <a:pt x="2604728" y="2441365"/>
                  <a:pt x="2599810" y="2465945"/>
                  <a:pt x="2609850" y="2486025"/>
                </a:cubicBezTo>
                <a:cubicBezTo>
                  <a:pt x="2614340" y="2495005"/>
                  <a:pt x="2628900" y="2492375"/>
                  <a:pt x="2638425" y="2495550"/>
                </a:cubicBezTo>
                <a:cubicBezTo>
                  <a:pt x="2635250" y="2508250"/>
                  <a:pt x="2632496" y="2521063"/>
                  <a:pt x="2628900" y="2533650"/>
                </a:cubicBezTo>
                <a:cubicBezTo>
                  <a:pt x="2626142" y="2543304"/>
                  <a:pt x="2621344" y="2552380"/>
                  <a:pt x="2619375" y="2562225"/>
                </a:cubicBezTo>
                <a:cubicBezTo>
                  <a:pt x="2618130" y="2568452"/>
                  <a:pt x="2619375" y="2574925"/>
                  <a:pt x="2619375" y="258127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855323" y="2149527"/>
            <a:ext cx="392577" cy="1866900"/>
          </a:xfrm>
          <a:custGeom>
            <a:avLst/>
            <a:gdLst>
              <a:gd name="connsiteX0" fmla="*/ 392577 w 392577"/>
              <a:gd name="connsiteY0" fmla="*/ 0 h 1866900"/>
              <a:gd name="connsiteX1" fmla="*/ 344952 w 392577"/>
              <a:gd name="connsiteY1" fmla="*/ 38100 h 1866900"/>
              <a:gd name="connsiteX2" fmla="*/ 316377 w 392577"/>
              <a:gd name="connsiteY2" fmla="*/ 47625 h 1866900"/>
              <a:gd name="connsiteX3" fmla="*/ 221127 w 392577"/>
              <a:gd name="connsiteY3" fmla="*/ 95250 h 1866900"/>
              <a:gd name="connsiteX4" fmla="*/ 192552 w 392577"/>
              <a:gd name="connsiteY4" fmla="*/ 104775 h 1866900"/>
              <a:gd name="connsiteX5" fmla="*/ 135402 w 392577"/>
              <a:gd name="connsiteY5" fmla="*/ 142875 h 1866900"/>
              <a:gd name="connsiteX6" fmla="*/ 116352 w 392577"/>
              <a:gd name="connsiteY6" fmla="*/ 171450 h 1866900"/>
              <a:gd name="connsiteX7" fmla="*/ 97302 w 392577"/>
              <a:gd name="connsiteY7" fmla="*/ 228600 h 1866900"/>
              <a:gd name="connsiteX8" fmla="*/ 78252 w 392577"/>
              <a:gd name="connsiteY8" fmla="*/ 409575 h 1866900"/>
              <a:gd name="connsiteX9" fmla="*/ 59202 w 392577"/>
              <a:gd name="connsiteY9" fmla="*/ 438150 h 1866900"/>
              <a:gd name="connsiteX10" fmla="*/ 40152 w 392577"/>
              <a:gd name="connsiteY10" fmla="*/ 495300 h 1866900"/>
              <a:gd name="connsiteX11" fmla="*/ 30627 w 392577"/>
              <a:gd name="connsiteY11" fmla="*/ 523875 h 1866900"/>
              <a:gd name="connsiteX12" fmla="*/ 21102 w 392577"/>
              <a:gd name="connsiteY12" fmla="*/ 847725 h 1866900"/>
              <a:gd name="connsiteX13" fmla="*/ 11577 w 392577"/>
              <a:gd name="connsiteY13" fmla="*/ 885825 h 1866900"/>
              <a:gd name="connsiteX14" fmla="*/ 2052 w 392577"/>
              <a:gd name="connsiteY14" fmla="*/ 952500 h 1866900"/>
              <a:gd name="connsiteX15" fmla="*/ 40152 w 392577"/>
              <a:gd name="connsiteY15" fmla="*/ 1133475 h 1866900"/>
              <a:gd name="connsiteX16" fmla="*/ 68727 w 392577"/>
              <a:gd name="connsiteY16" fmla="*/ 1152525 h 1866900"/>
              <a:gd name="connsiteX17" fmla="*/ 68727 w 392577"/>
              <a:gd name="connsiteY17" fmla="*/ 1533525 h 1866900"/>
              <a:gd name="connsiteX18" fmla="*/ 59202 w 392577"/>
              <a:gd name="connsiteY18" fmla="*/ 1657350 h 1866900"/>
              <a:gd name="connsiteX19" fmla="*/ 30627 w 392577"/>
              <a:gd name="connsiteY19" fmla="*/ 1714500 h 1866900"/>
              <a:gd name="connsiteX20" fmla="*/ 2052 w 392577"/>
              <a:gd name="connsiteY20" fmla="*/ 1790700 h 1866900"/>
              <a:gd name="connsiteX21" fmla="*/ 30627 w 392577"/>
              <a:gd name="connsiteY21" fmla="*/ 1847850 h 1866900"/>
              <a:gd name="connsiteX22" fmla="*/ 59202 w 392577"/>
              <a:gd name="connsiteY22" fmla="*/ 18669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2577" h="1866900">
                <a:moveTo>
                  <a:pt x="392577" y="0"/>
                </a:moveTo>
                <a:cubicBezTo>
                  <a:pt x="376702" y="12700"/>
                  <a:pt x="362192" y="27325"/>
                  <a:pt x="344952" y="38100"/>
                </a:cubicBezTo>
                <a:cubicBezTo>
                  <a:pt x="336438" y="43421"/>
                  <a:pt x="325154" y="42749"/>
                  <a:pt x="316377" y="47625"/>
                </a:cubicBezTo>
                <a:cubicBezTo>
                  <a:pt x="206356" y="108748"/>
                  <a:pt x="305441" y="71160"/>
                  <a:pt x="221127" y="95250"/>
                </a:cubicBezTo>
                <a:cubicBezTo>
                  <a:pt x="211473" y="98008"/>
                  <a:pt x="201329" y="99899"/>
                  <a:pt x="192552" y="104775"/>
                </a:cubicBezTo>
                <a:cubicBezTo>
                  <a:pt x="172538" y="115894"/>
                  <a:pt x="135402" y="142875"/>
                  <a:pt x="135402" y="142875"/>
                </a:cubicBezTo>
                <a:cubicBezTo>
                  <a:pt x="129052" y="152400"/>
                  <a:pt x="121001" y="160989"/>
                  <a:pt x="116352" y="171450"/>
                </a:cubicBezTo>
                <a:cubicBezTo>
                  <a:pt x="108197" y="189800"/>
                  <a:pt x="97302" y="228600"/>
                  <a:pt x="97302" y="228600"/>
                </a:cubicBezTo>
                <a:cubicBezTo>
                  <a:pt x="96428" y="242581"/>
                  <a:pt x="102043" y="361994"/>
                  <a:pt x="78252" y="409575"/>
                </a:cubicBezTo>
                <a:cubicBezTo>
                  <a:pt x="73132" y="419814"/>
                  <a:pt x="63851" y="427689"/>
                  <a:pt x="59202" y="438150"/>
                </a:cubicBezTo>
                <a:cubicBezTo>
                  <a:pt x="51047" y="456500"/>
                  <a:pt x="46502" y="476250"/>
                  <a:pt x="40152" y="495300"/>
                </a:cubicBezTo>
                <a:lnTo>
                  <a:pt x="30627" y="523875"/>
                </a:lnTo>
                <a:cubicBezTo>
                  <a:pt x="27452" y="631825"/>
                  <a:pt x="26778" y="739878"/>
                  <a:pt x="21102" y="847725"/>
                </a:cubicBezTo>
                <a:cubicBezTo>
                  <a:pt x="20414" y="860798"/>
                  <a:pt x="13919" y="872945"/>
                  <a:pt x="11577" y="885825"/>
                </a:cubicBezTo>
                <a:cubicBezTo>
                  <a:pt x="7561" y="907914"/>
                  <a:pt x="5227" y="930275"/>
                  <a:pt x="2052" y="952500"/>
                </a:cubicBezTo>
                <a:cubicBezTo>
                  <a:pt x="9736" y="1075448"/>
                  <a:pt x="-23705" y="1080261"/>
                  <a:pt x="40152" y="1133475"/>
                </a:cubicBezTo>
                <a:cubicBezTo>
                  <a:pt x="48946" y="1140804"/>
                  <a:pt x="59202" y="1146175"/>
                  <a:pt x="68727" y="1152525"/>
                </a:cubicBezTo>
                <a:cubicBezTo>
                  <a:pt x="115056" y="1291511"/>
                  <a:pt x="82722" y="1183659"/>
                  <a:pt x="68727" y="1533525"/>
                </a:cubicBezTo>
                <a:cubicBezTo>
                  <a:pt x="67072" y="1574889"/>
                  <a:pt x="64337" y="1616273"/>
                  <a:pt x="59202" y="1657350"/>
                </a:cubicBezTo>
                <a:cubicBezTo>
                  <a:pt x="55212" y="1689272"/>
                  <a:pt x="44808" y="1686138"/>
                  <a:pt x="30627" y="1714500"/>
                </a:cubicBezTo>
                <a:cubicBezTo>
                  <a:pt x="19238" y="1737279"/>
                  <a:pt x="10296" y="1765969"/>
                  <a:pt x="2052" y="1790700"/>
                </a:cubicBezTo>
                <a:cubicBezTo>
                  <a:pt x="8327" y="1809524"/>
                  <a:pt x="13841" y="1834421"/>
                  <a:pt x="30627" y="1847850"/>
                </a:cubicBezTo>
                <a:cubicBezTo>
                  <a:pt x="62214" y="1873120"/>
                  <a:pt x="59202" y="1842673"/>
                  <a:pt x="59202" y="186690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905000" y="2873427"/>
            <a:ext cx="704850" cy="1619250"/>
          </a:xfrm>
          <a:custGeom>
            <a:avLst/>
            <a:gdLst>
              <a:gd name="connsiteX0" fmla="*/ 0 w 704850"/>
              <a:gd name="connsiteY0" fmla="*/ 0 h 1619250"/>
              <a:gd name="connsiteX1" fmla="*/ 38100 w 704850"/>
              <a:gd name="connsiteY1" fmla="*/ 76200 h 1619250"/>
              <a:gd name="connsiteX2" fmla="*/ 66675 w 704850"/>
              <a:gd name="connsiteY2" fmla="*/ 104775 h 1619250"/>
              <a:gd name="connsiteX3" fmla="*/ 104775 w 704850"/>
              <a:gd name="connsiteY3" fmla="*/ 161925 h 1619250"/>
              <a:gd name="connsiteX4" fmla="*/ 161925 w 704850"/>
              <a:gd name="connsiteY4" fmla="*/ 209550 h 1619250"/>
              <a:gd name="connsiteX5" fmla="*/ 209550 w 704850"/>
              <a:gd name="connsiteY5" fmla="*/ 266700 h 1619250"/>
              <a:gd name="connsiteX6" fmla="*/ 266700 w 704850"/>
              <a:gd name="connsiteY6" fmla="*/ 285750 h 1619250"/>
              <a:gd name="connsiteX7" fmla="*/ 295275 w 704850"/>
              <a:gd name="connsiteY7" fmla="*/ 295275 h 1619250"/>
              <a:gd name="connsiteX8" fmla="*/ 371475 w 704850"/>
              <a:gd name="connsiteY8" fmla="*/ 314325 h 1619250"/>
              <a:gd name="connsiteX9" fmla="*/ 428625 w 704850"/>
              <a:gd name="connsiteY9" fmla="*/ 333375 h 1619250"/>
              <a:gd name="connsiteX10" fmla="*/ 457200 w 704850"/>
              <a:gd name="connsiteY10" fmla="*/ 352425 h 1619250"/>
              <a:gd name="connsiteX11" fmla="*/ 476250 w 704850"/>
              <a:gd name="connsiteY11" fmla="*/ 381000 h 1619250"/>
              <a:gd name="connsiteX12" fmla="*/ 561975 w 704850"/>
              <a:gd name="connsiteY12" fmla="*/ 428625 h 1619250"/>
              <a:gd name="connsiteX13" fmla="*/ 581025 w 704850"/>
              <a:gd name="connsiteY13" fmla="*/ 457200 h 1619250"/>
              <a:gd name="connsiteX14" fmla="*/ 609600 w 704850"/>
              <a:gd name="connsiteY14" fmla="*/ 485775 h 1619250"/>
              <a:gd name="connsiteX15" fmla="*/ 628650 w 704850"/>
              <a:gd name="connsiteY15" fmla="*/ 542925 h 1619250"/>
              <a:gd name="connsiteX16" fmla="*/ 638175 w 704850"/>
              <a:gd name="connsiteY16" fmla="*/ 628650 h 1619250"/>
              <a:gd name="connsiteX17" fmla="*/ 657225 w 704850"/>
              <a:gd name="connsiteY17" fmla="*/ 695325 h 1619250"/>
              <a:gd name="connsiteX18" fmla="*/ 666750 w 704850"/>
              <a:gd name="connsiteY18" fmla="*/ 733425 h 1619250"/>
              <a:gd name="connsiteX19" fmla="*/ 647700 w 704850"/>
              <a:gd name="connsiteY19" fmla="*/ 790575 h 1619250"/>
              <a:gd name="connsiteX20" fmla="*/ 638175 w 704850"/>
              <a:gd name="connsiteY20" fmla="*/ 819150 h 1619250"/>
              <a:gd name="connsiteX21" fmla="*/ 647700 w 704850"/>
              <a:gd name="connsiteY21" fmla="*/ 933450 h 1619250"/>
              <a:gd name="connsiteX22" fmla="*/ 695325 w 704850"/>
              <a:gd name="connsiteY22" fmla="*/ 1019175 h 1619250"/>
              <a:gd name="connsiteX23" fmla="*/ 704850 w 704850"/>
              <a:gd name="connsiteY23" fmla="*/ 1047750 h 1619250"/>
              <a:gd name="connsiteX24" fmla="*/ 676275 w 704850"/>
              <a:gd name="connsiteY24" fmla="*/ 1104900 h 1619250"/>
              <a:gd name="connsiteX25" fmla="*/ 647700 w 704850"/>
              <a:gd name="connsiteY25" fmla="*/ 1133475 h 1619250"/>
              <a:gd name="connsiteX26" fmla="*/ 609600 w 704850"/>
              <a:gd name="connsiteY26" fmla="*/ 1190625 h 1619250"/>
              <a:gd name="connsiteX27" fmla="*/ 590550 w 704850"/>
              <a:gd name="connsiteY27" fmla="*/ 1219200 h 1619250"/>
              <a:gd name="connsiteX28" fmla="*/ 561975 w 704850"/>
              <a:gd name="connsiteY28" fmla="*/ 1276350 h 1619250"/>
              <a:gd name="connsiteX29" fmla="*/ 571500 w 704850"/>
              <a:gd name="connsiteY29" fmla="*/ 1343025 h 1619250"/>
              <a:gd name="connsiteX30" fmla="*/ 619125 w 704850"/>
              <a:gd name="connsiteY30" fmla="*/ 1390650 h 1619250"/>
              <a:gd name="connsiteX31" fmla="*/ 647700 w 704850"/>
              <a:gd name="connsiteY31" fmla="*/ 1400175 h 1619250"/>
              <a:gd name="connsiteX32" fmla="*/ 657225 w 704850"/>
              <a:gd name="connsiteY32" fmla="*/ 1438275 h 1619250"/>
              <a:gd name="connsiteX33" fmla="*/ 676275 w 704850"/>
              <a:gd name="connsiteY33" fmla="*/ 1466850 h 1619250"/>
              <a:gd name="connsiteX34" fmla="*/ 657225 w 704850"/>
              <a:gd name="connsiteY34" fmla="*/ 1562100 h 1619250"/>
              <a:gd name="connsiteX35" fmla="*/ 657225 w 704850"/>
              <a:gd name="connsiteY35" fmla="*/ 161925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04850" h="1619250">
                <a:moveTo>
                  <a:pt x="0" y="0"/>
                </a:moveTo>
                <a:cubicBezTo>
                  <a:pt x="13467" y="33667"/>
                  <a:pt x="16151" y="49861"/>
                  <a:pt x="38100" y="76200"/>
                </a:cubicBezTo>
                <a:cubicBezTo>
                  <a:pt x="46724" y="86548"/>
                  <a:pt x="58405" y="94142"/>
                  <a:pt x="66675" y="104775"/>
                </a:cubicBezTo>
                <a:cubicBezTo>
                  <a:pt x="80731" y="122847"/>
                  <a:pt x="85725" y="149225"/>
                  <a:pt x="104775" y="161925"/>
                </a:cubicBezTo>
                <a:cubicBezTo>
                  <a:pt x="132872" y="180656"/>
                  <a:pt x="139006" y="182048"/>
                  <a:pt x="161925" y="209550"/>
                </a:cubicBezTo>
                <a:cubicBezTo>
                  <a:pt x="179302" y="230402"/>
                  <a:pt x="183642" y="252307"/>
                  <a:pt x="209550" y="266700"/>
                </a:cubicBezTo>
                <a:cubicBezTo>
                  <a:pt x="227103" y="276452"/>
                  <a:pt x="247650" y="279400"/>
                  <a:pt x="266700" y="285750"/>
                </a:cubicBezTo>
                <a:cubicBezTo>
                  <a:pt x="276225" y="288925"/>
                  <a:pt x="285535" y="292840"/>
                  <a:pt x="295275" y="295275"/>
                </a:cubicBezTo>
                <a:cubicBezTo>
                  <a:pt x="320675" y="301625"/>
                  <a:pt x="346637" y="306046"/>
                  <a:pt x="371475" y="314325"/>
                </a:cubicBezTo>
                <a:cubicBezTo>
                  <a:pt x="390525" y="320675"/>
                  <a:pt x="411917" y="322236"/>
                  <a:pt x="428625" y="333375"/>
                </a:cubicBezTo>
                <a:lnTo>
                  <a:pt x="457200" y="352425"/>
                </a:lnTo>
                <a:cubicBezTo>
                  <a:pt x="463550" y="361950"/>
                  <a:pt x="467635" y="373462"/>
                  <a:pt x="476250" y="381000"/>
                </a:cubicBezTo>
                <a:cubicBezTo>
                  <a:pt x="516560" y="416271"/>
                  <a:pt x="522728" y="415543"/>
                  <a:pt x="561975" y="428625"/>
                </a:cubicBezTo>
                <a:cubicBezTo>
                  <a:pt x="568325" y="438150"/>
                  <a:pt x="573696" y="448406"/>
                  <a:pt x="581025" y="457200"/>
                </a:cubicBezTo>
                <a:cubicBezTo>
                  <a:pt x="589649" y="467548"/>
                  <a:pt x="603058" y="474000"/>
                  <a:pt x="609600" y="485775"/>
                </a:cubicBezTo>
                <a:cubicBezTo>
                  <a:pt x="619352" y="503328"/>
                  <a:pt x="628650" y="542925"/>
                  <a:pt x="628650" y="542925"/>
                </a:cubicBezTo>
                <a:cubicBezTo>
                  <a:pt x="631825" y="571500"/>
                  <a:pt x="633803" y="600233"/>
                  <a:pt x="638175" y="628650"/>
                </a:cubicBezTo>
                <a:cubicBezTo>
                  <a:pt x="643138" y="660908"/>
                  <a:pt x="648927" y="666282"/>
                  <a:pt x="657225" y="695325"/>
                </a:cubicBezTo>
                <a:cubicBezTo>
                  <a:pt x="660821" y="707912"/>
                  <a:pt x="663575" y="720725"/>
                  <a:pt x="666750" y="733425"/>
                </a:cubicBezTo>
                <a:lnTo>
                  <a:pt x="647700" y="790575"/>
                </a:lnTo>
                <a:lnTo>
                  <a:pt x="638175" y="819150"/>
                </a:lnTo>
                <a:cubicBezTo>
                  <a:pt x="641350" y="857250"/>
                  <a:pt x="642647" y="895553"/>
                  <a:pt x="647700" y="933450"/>
                </a:cubicBezTo>
                <a:cubicBezTo>
                  <a:pt x="654083" y="981326"/>
                  <a:pt x="675330" y="959189"/>
                  <a:pt x="695325" y="1019175"/>
                </a:cubicBezTo>
                <a:lnTo>
                  <a:pt x="704850" y="1047750"/>
                </a:lnTo>
                <a:cubicBezTo>
                  <a:pt x="695304" y="1076389"/>
                  <a:pt x="696791" y="1080281"/>
                  <a:pt x="676275" y="1104900"/>
                </a:cubicBezTo>
                <a:cubicBezTo>
                  <a:pt x="667651" y="1115248"/>
                  <a:pt x="655970" y="1122842"/>
                  <a:pt x="647700" y="1133475"/>
                </a:cubicBezTo>
                <a:cubicBezTo>
                  <a:pt x="633644" y="1151547"/>
                  <a:pt x="622300" y="1171575"/>
                  <a:pt x="609600" y="1190625"/>
                </a:cubicBezTo>
                <a:cubicBezTo>
                  <a:pt x="603250" y="1200150"/>
                  <a:pt x="594170" y="1208340"/>
                  <a:pt x="590550" y="1219200"/>
                </a:cubicBezTo>
                <a:cubicBezTo>
                  <a:pt x="577405" y="1258635"/>
                  <a:pt x="586594" y="1239421"/>
                  <a:pt x="561975" y="1276350"/>
                </a:cubicBezTo>
                <a:cubicBezTo>
                  <a:pt x="565150" y="1298575"/>
                  <a:pt x="565049" y="1321521"/>
                  <a:pt x="571500" y="1343025"/>
                </a:cubicBezTo>
                <a:cubicBezTo>
                  <a:pt x="578224" y="1365437"/>
                  <a:pt x="599701" y="1380938"/>
                  <a:pt x="619125" y="1390650"/>
                </a:cubicBezTo>
                <a:cubicBezTo>
                  <a:pt x="628105" y="1395140"/>
                  <a:pt x="638175" y="1397000"/>
                  <a:pt x="647700" y="1400175"/>
                </a:cubicBezTo>
                <a:cubicBezTo>
                  <a:pt x="650875" y="1412875"/>
                  <a:pt x="652068" y="1426243"/>
                  <a:pt x="657225" y="1438275"/>
                </a:cubicBezTo>
                <a:cubicBezTo>
                  <a:pt x="661734" y="1448797"/>
                  <a:pt x="675011" y="1455472"/>
                  <a:pt x="676275" y="1466850"/>
                </a:cubicBezTo>
                <a:cubicBezTo>
                  <a:pt x="680436" y="1504302"/>
                  <a:pt x="660698" y="1527368"/>
                  <a:pt x="657225" y="1562100"/>
                </a:cubicBezTo>
                <a:cubicBezTo>
                  <a:pt x="655329" y="1581055"/>
                  <a:pt x="657225" y="1600200"/>
                  <a:pt x="657225" y="161925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552700" y="3197277"/>
            <a:ext cx="1571625" cy="1295400"/>
          </a:xfrm>
          <a:custGeom>
            <a:avLst/>
            <a:gdLst>
              <a:gd name="connsiteX0" fmla="*/ 1571625 w 1571625"/>
              <a:gd name="connsiteY0" fmla="*/ 0 h 1295400"/>
              <a:gd name="connsiteX1" fmla="*/ 1514475 w 1571625"/>
              <a:gd name="connsiteY1" fmla="*/ 9525 h 1295400"/>
              <a:gd name="connsiteX2" fmla="*/ 1485900 w 1571625"/>
              <a:gd name="connsiteY2" fmla="*/ 0 h 1295400"/>
              <a:gd name="connsiteX3" fmla="*/ 1457325 w 1571625"/>
              <a:gd name="connsiteY3" fmla="*/ 9525 h 1295400"/>
              <a:gd name="connsiteX4" fmla="*/ 1181100 w 1571625"/>
              <a:gd name="connsiteY4" fmla="*/ 19050 h 1295400"/>
              <a:gd name="connsiteX5" fmla="*/ 1133475 w 1571625"/>
              <a:gd name="connsiteY5" fmla="*/ 66675 h 1295400"/>
              <a:gd name="connsiteX6" fmla="*/ 1114425 w 1571625"/>
              <a:gd name="connsiteY6" fmla="*/ 95250 h 1295400"/>
              <a:gd name="connsiteX7" fmla="*/ 1057275 w 1571625"/>
              <a:gd name="connsiteY7" fmla="*/ 114300 h 1295400"/>
              <a:gd name="connsiteX8" fmla="*/ 1028700 w 1571625"/>
              <a:gd name="connsiteY8" fmla="*/ 123825 h 1295400"/>
              <a:gd name="connsiteX9" fmla="*/ 942975 w 1571625"/>
              <a:gd name="connsiteY9" fmla="*/ 171450 h 1295400"/>
              <a:gd name="connsiteX10" fmla="*/ 895350 w 1571625"/>
              <a:gd name="connsiteY10" fmla="*/ 180975 h 1295400"/>
              <a:gd name="connsiteX11" fmla="*/ 809625 w 1571625"/>
              <a:gd name="connsiteY11" fmla="*/ 161925 h 1295400"/>
              <a:gd name="connsiteX12" fmla="*/ 781050 w 1571625"/>
              <a:gd name="connsiteY12" fmla="*/ 142875 h 1295400"/>
              <a:gd name="connsiteX13" fmla="*/ 657225 w 1571625"/>
              <a:gd name="connsiteY13" fmla="*/ 133350 h 1295400"/>
              <a:gd name="connsiteX14" fmla="*/ 581025 w 1571625"/>
              <a:gd name="connsiteY14" fmla="*/ 142875 h 1295400"/>
              <a:gd name="connsiteX15" fmla="*/ 552450 w 1571625"/>
              <a:gd name="connsiteY15" fmla="*/ 200025 h 1295400"/>
              <a:gd name="connsiteX16" fmla="*/ 533400 w 1571625"/>
              <a:gd name="connsiteY16" fmla="*/ 228600 h 1295400"/>
              <a:gd name="connsiteX17" fmla="*/ 514350 w 1571625"/>
              <a:gd name="connsiteY17" fmla="*/ 285750 h 1295400"/>
              <a:gd name="connsiteX18" fmla="*/ 466725 w 1571625"/>
              <a:gd name="connsiteY18" fmla="*/ 352425 h 1295400"/>
              <a:gd name="connsiteX19" fmla="*/ 447675 w 1571625"/>
              <a:gd name="connsiteY19" fmla="*/ 381000 h 1295400"/>
              <a:gd name="connsiteX20" fmla="*/ 419100 w 1571625"/>
              <a:gd name="connsiteY20" fmla="*/ 400050 h 1295400"/>
              <a:gd name="connsiteX21" fmla="*/ 381000 w 1571625"/>
              <a:gd name="connsiteY21" fmla="*/ 457200 h 1295400"/>
              <a:gd name="connsiteX22" fmla="*/ 371475 w 1571625"/>
              <a:gd name="connsiteY22" fmla="*/ 485775 h 1295400"/>
              <a:gd name="connsiteX23" fmla="*/ 352425 w 1571625"/>
              <a:gd name="connsiteY23" fmla="*/ 514350 h 1295400"/>
              <a:gd name="connsiteX24" fmla="*/ 314325 w 1571625"/>
              <a:gd name="connsiteY24" fmla="*/ 600075 h 1295400"/>
              <a:gd name="connsiteX25" fmla="*/ 361950 w 1571625"/>
              <a:gd name="connsiteY25" fmla="*/ 685800 h 1295400"/>
              <a:gd name="connsiteX26" fmla="*/ 276225 w 1571625"/>
              <a:gd name="connsiteY26" fmla="*/ 762000 h 1295400"/>
              <a:gd name="connsiteX27" fmla="*/ 228600 w 1571625"/>
              <a:gd name="connsiteY27" fmla="*/ 809625 h 1295400"/>
              <a:gd name="connsiteX28" fmla="*/ 200025 w 1571625"/>
              <a:gd name="connsiteY28" fmla="*/ 800100 h 1295400"/>
              <a:gd name="connsiteX29" fmla="*/ 171450 w 1571625"/>
              <a:gd name="connsiteY29" fmla="*/ 809625 h 1295400"/>
              <a:gd name="connsiteX30" fmla="*/ 152400 w 1571625"/>
              <a:gd name="connsiteY30" fmla="*/ 838200 h 1295400"/>
              <a:gd name="connsiteX31" fmla="*/ 133350 w 1571625"/>
              <a:gd name="connsiteY31" fmla="*/ 904875 h 1295400"/>
              <a:gd name="connsiteX32" fmla="*/ 123825 w 1571625"/>
              <a:gd name="connsiteY32" fmla="*/ 990600 h 1295400"/>
              <a:gd name="connsiteX33" fmla="*/ 66675 w 1571625"/>
              <a:gd name="connsiteY33" fmla="*/ 1047750 h 1295400"/>
              <a:gd name="connsiteX34" fmla="*/ 38100 w 1571625"/>
              <a:gd name="connsiteY34" fmla="*/ 1104900 h 1295400"/>
              <a:gd name="connsiteX35" fmla="*/ 9525 w 1571625"/>
              <a:gd name="connsiteY35" fmla="*/ 1162050 h 1295400"/>
              <a:gd name="connsiteX36" fmla="*/ 0 w 1571625"/>
              <a:gd name="connsiteY36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571625" h="1295400">
                <a:moveTo>
                  <a:pt x="1571625" y="0"/>
                </a:moveTo>
                <a:cubicBezTo>
                  <a:pt x="1552575" y="3175"/>
                  <a:pt x="1533788" y="9525"/>
                  <a:pt x="1514475" y="9525"/>
                </a:cubicBezTo>
                <a:cubicBezTo>
                  <a:pt x="1504435" y="9525"/>
                  <a:pt x="1495940" y="0"/>
                  <a:pt x="1485900" y="0"/>
                </a:cubicBezTo>
                <a:cubicBezTo>
                  <a:pt x="1475860" y="0"/>
                  <a:pt x="1467346" y="8899"/>
                  <a:pt x="1457325" y="9525"/>
                </a:cubicBezTo>
                <a:cubicBezTo>
                  <a:pt x="1365375" y="15272"/>
                  <a:pt x="1273175" y="15875"/>
                  <a:pt x="1181100" y="19050"/>
                </a:cubicBezTo>
                <a:cubicBezTo>
                  <a:pt x="1130300" y="95250"/>
                  <a:pt x="1196975" y="3175"/>
                  <a:pt x="1133475" y="66675"/>
                </a:cubicBezTo>
                <a:cubicBezTo>
                  <a:pt x="1125380" y="74770"/>
                  <a:pt x="1124133" y="89183"/>
                  <a:pt x="1114425" y="95250"/>
                </a:cubicBezTo>
                <a:cubicBezTo>
                  <a:pt x="1097397" y="105893"/>
                  <a:pt x="1076325" y="107950"/>
                  <a:pt x="1057275" y="114300"/>
                </a:cubicBezTo>
                <a:cubicBezTo>
                  <a:pt x="1047750" y="117475"/>
                  <a:pt x="1037054" y="118256"/>
                  <a:pt x="1028700" y="123825"/>
                </a:cubicBezTo>
                <a:cubicBezTo>
                  <a:pt x="986134" y="152202"/>
                  <a:pt x="983211" y="161391"/>
                  <a:pt x="942975" y="171450"/>
                </a:cubicBezTo>
                <a:cubicBezTo>
                  <a:pt x="927269" y="175377"/>
                  <a:pt x="911225" y="177800"/>
                  <a:pt x="895350" y="180975"/>
                </a:cubicBezTo>
                <a:cubicBezTo>
                  <a:pt x="873400" y="177317"/>
                  <a:pt x="833073" y="173649"/>
                  <a:pt x="809625" y="161925"/>
                </a:cubicBezTo>
                <a:cubicBezTo>
                  <a:pt x="799386" y="156805"/>
                  <a:pt x="792302" y="144985"/>
                  <a:pt x="781050" y="142875"/>
                </a:cubicBezTo>
                <a:cubicBezTo>
                  <a:pt x="740362" y="135246"/>
                  <a:pt x="698500" y="136525"/>
                  <a:pt x="657225" y="133350"/>
                </a:cubicBezTo>
                <a:cubicBezTo>
                  <a:pt x="631825" y="136525"/>
                  <a:pt x="604792" y="133368"/>
                  <a:pt x="581025" y="142875"/>
                </a:cubicBezTo>
                <a:cubicBezTo>
                  <a:pt x="563964" y="149699"/>
                  <a:pt x="558966" y="186993"/>
                  <a:pt x="552450" y="200025"/>
                </a:cubicBezTo>
                <a:cubicBezTo>
                  <a:pt x="547330" y="210264"/>
                  <a:pt x="538049" y="218139"/>
                  <a:pt x="533400" y="228600"/>
                </a:cubicBezTo>
                <a:cubicBezTo>
                  <a:pt x="525245" y="246950"/>
                  <a:pt x="525489" y="269042"/>
                  <a:pt x="514350" y="285750"/>
                </a:cubicBezTo>
                <a:cubicBezTo>
                  <a:pt x="469455" y="353093"/>
                  <a:pt x="525798" y="269723"/>
                  <a:pt x="466725" y="352425"/>
                </a:cubicBezTo>
                <a:cubicBezTo>
                  <a:pt x="460071" y="361740"/>
                  <a:pt x="455770" y="372905"/>
                  <a:pt x="447675" y="381000"/>
                </a:cubicBezTo>
                <a:cubicBezTo>
                  <a:pt x="439580" y="389095"/>
                  <a:pt x="428625" y="393700"/>
                  <a:pt x="419100" y="400050"/>
                </a:cubicBezTo>
                <a:cubicBezTo>
                  <a:pt x="406400" y="419100"/>
                  <a:pt x="388240" y="435480"/>
                  <a:pt x="381000" y="457200"/>
                </a:cubicBezTo>
                <a:cubicBezTo>
                  <a:pt x="377825" y="466725"/>
                  <a:pt x="375965" y="476795"/>
                  <a:pt x="371475" y="485775"/>
                </a:cubicBezTo>
                <a:cubicBezTo>
                  <a:pt x="366355" y="496014"/>
                  <a:pt x="357074" y="503889"/>
                  <a:pt x="352425" y="514350"/>
                </a:cubicBezTo>
                <a:cubicBezTo>
                  <a:pt x="307085" y="616365"/>
                  <a:pt x="357438" y="535406"/>
                  <a:pt x="314325" y="600075"/>
                </a:cubicBezTo>
                <a:cubicBezTo>
                  <a:pt x="357994" y="665579"/>
                  <a:pt x="345185" y="635505"/>
                  <a:pt x="361950" y="685800"/>
                </a:cubicBezTo>
                <a:cubicBezTo>
                  <a:pt x="296705" y="751045"/>
                  <a:pt x="327216" y="728006"/>
                  <a:pt x="276225" y="762000"/>
                </a:cubicBezTo>
                <a:cubicBezTo>
                  <a:pt x="265113" y="778669"/>
                  <a:pt x="252413" y="805656"/>
                  <a:pt x="228600" y="809625"/>
                </a:cubicBezTo>
                <a:cubicBezTo>
                  <a:pt x="218696" y="811276"/>
                  <a:pt x="209550" y="803275"/>
                  <a:pt x="200025" y="800100"/>
                </a:cubicBezTo>
                <a:cubicBezTo>
                  <a:pt x="190500" y="803275"/>
                  <a:pt x="179290" y="803353"/>
                  <a:pt x="171450" y="809625"/>
                </a:cubicBezTo>
                <a:cubicBezTo>
                  <a:pt x="162511" y="816776"/>
                  <a:pt x="157520" y="827961"/>
                  <a:pt x="152400" y="838200"/>
                </a:cubicBezTo>
                <a:cubicBezTo>
                  <a:pt x="145568" y="851865"/>
                  <a:pt x="136402" y="892668"/>
                  <a:pt x="133350" y="904875"/>
                </a:cubicBezTo>
                <a:cubicBezTo>
                  <a:pt x="130175" y="933450"/>
                  <a:pt x="135983" y="964546"/>
                  <a:pt x="123825" y="990600"/>
                </a:cubicBezTo>
                <a:cubicBezTo>
                  <a:pt x="112432" y="1015013"/>
                  <a:pt x="81619" y="1025334"/>
                  <a:pt x="66675" y="1047750"/>
                </a:cubicBezTo>
                <a:cubicBezTo>
                  <a:pt x="12080" y="1129642"/>
                  <a:pt x="77535" y="1026030"/>
                  <a:pt x="38100" y="1104900"/>
                </a:cubicBezTo>
                <a:cubicBezTo>
                  <a:pt x="1171" y="1178758"/>
                  <a:pt x="33466" y="1090226"/>
                  <a:pt x="9525" y="1162050"/>
                </a:cubicBezTo>
                <a:lnTo>
                  <a:pt x="0" y="129540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448050" y="4749852"/>
            <a:ext cx="619125" cy="628650"/>
          </a:xfrm>
          <a:custGeom>
            <a:avLst/>
            <a:gdLst>
              <a:gd name="connsiteX0" fmla="*/ 619125 w 619125"/>
              <a:gd name="connsiteY0" fmla="*/ 0 h 628650"/>
              <a:gd name="connsiteX1" fmla="*/ 609600 w 619125"/>
              <a:gd name="connsiteY1" fmla="*/ 47625 h 628650"/>
              <a:gd name="connsiteX2" fmla="*/ 600075 w 619125"/>
              <a:gd name="connsiteY2" fmla="*/ 76200 h 628650"/>
              <a:gd name="connsiteX3" fmla="*/ 571500 w 619125"/>
              <a:gd name="connsiteY3" fmla="*/ 85725 h 628650"/>
              <a:gd name="connsiteX4" fmla="*/ 542925 w 619125"/>
              <a:gd name="connsiteY4" fmla="*/ 104775 h 628650"/>
              <a:gd name="connsiteX5" fmla="*/ 495300 w 619125"/>
              <a:gd name="connsiteY5" fmla="*/ 161925 h 628650"/>
              <a:gd name="connsiteX6" fmla="*/ 447675 w 619125"/>
              <a:gd name="connsiteY6" fmla="*/ 209550 h 628650"/>
              <a:gd name="connsiteX7" fmla="*/ 390525 w 619125"/>
              <a:gd name="connsiteY7" fmla="*/ 228600 h 628650"/>
              <a:gd name="connsiteX8" fmla="*/ 361950 w 619125"/>
              <a:gd name="connsiteY8" fmla="*/ 285750 h 628650"/>
              <a:gd name="connsiteX9" fmla="*/ 381000 w 619125"/>
              <a:gd name="connsiteY9" fmla="*/ 361950 h 628650"/>
              <a:gd name="connsiteX10" fmla="*/ 371475 w 619125"/>
              <a:gd name="connsiteY10" fmla="*/ 409575 h 628650"/>
              <a:gd name="connsiteX11" fmla="*/ 285750 w 619125"/>
              <a:gd name="connsiteY11" fmla="*/ 457200 h 628650"/>
              <a:gd name="connsiteX12" fmla="*/ 219075 w 619125"/>
              <a:gd name="connsiteY12" fmla="*/ 466725 h 628650"/>
              <a:gd name="connsiteX13" fmla="*/ 171450 w 619125"/>
              <a:gd name="connsiteY13" fmla="*/ 476250 h 628650"/>
              <a:gd name="connsiteX14" fmla="*/ 114300 w 619125"/>
              <a:gd name="connsiteY14" fmla="*/ 514350 h 628650"/>
              <a:gd name="connsiteX15" fmla="*/ 85725 w 619125"/>
              <a:gd name="connsiteY15" fmla="*/ 533400 h 628650"/>
              <a:gd name="connsiteX16" fmla="*/ 19050 w 619125"/>
              <a:gd name="connsiteY16" fmla="*/ 600075 h 628650"/>
              <a:gd name="connsiteX17" fmla="*/ 0 w 619125"/>
              <a:gd name="connsiteY17" fmla="*/ 62865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9125" h="628650">
                <a:moveTo>
                  <a:pt x="619125" y="0"/>
                </a:moveTo>
                <a:cubicBezTo>
                  <a:pt x="615950" y="15875"/>
                  <a:pt x="613527" y="31919"/>
                  <a:pt x="609600" y="47625"/>
                </a:cubicBezTo>
                <a:cubicBezTo>
                  <a:pt x="607165" y="57365"/>
                  <a:pt x="607175" y="69100"/>
                  <a:pt x="600075" y="76200"/>
                </a:cubicBezTo>
                <a:cubicBezTo>
                  <a:pt x="592975" y="83300"/>
                  <a:pt x="580480" y="81235"/>
                  <a:pt x="571500" y="85725"/>
                </a:cubicBezTo>
                <a:cubicBezTo>
                  <a:pt x="561261" y="90845"/>
                  <a:pt x="552450" y="98425"/>
                  <a:pt x="542925" y="104775"/>
                </a:cubicBezTo>
                <a:cubicBezTo>
                  <a:pt x="495627" y="175721"/>
                  <a:pt x="556416" y="88586"/>
                  <a:pt x="495300" y="161925"/>
                </a:cubicBezTo>
                <a:cubicBezTo>
                  <a:pt x="471021" y="191060"/>
                  <a:pt x="484654" y="193115"/>
                  <a:pt x="447675" y="209550"/>
                </a:cubicBezTo>
                <a:cubicBezTo>
                  <a:pt x="429325" y="217705"/>
                  <a:pt x="390525" y="228600"/>
                  <a:pt x="390525" y="228600"/>
                </a:cubicBezTo>
                <a:cubicBezTo>
                  <a:pt x="380893" y="243047"/>
                  <a:pt x="361950" y="266032"/>
                  <a:pt x="361950" y="285750"/>
                </a:cubicBezTo>
                <a:cubicBezTo>
                  <a:pt x="361950" y="308738"/>
                  <a:pt x="373484" y="339401"/>
                  <a:pt x="381000" y="361950"/>
                </a:cubicBezTo>
                <a:cubicBezTo>
                  <a:pt x="377825" y="377825"/>
                  <a:pt x="381414" y="396796"/>
                  <a:pt x="371475" y="409575"/>
                </a:cubicBezTo>
                <a:cubicBezTo>
                  <a:pt x="357405" y="427665"/>
                  <a:pt x="313490" y="451652"/>
                  <a:pt x="285750" y="457200"/>
                </a:cubicBezTo>
                <a:cubicBezTo>
                  <a:pt x="263735" y="461603"/>
                  <a:pt x="241220" y="463034"/>
                  <a:pt x="219075" y="466725"/>
                </a:cubicBezTo>
                <a:cubicBezTo>
                  <a:pt x="203106" y="469387"/>
                  <a:pt x="187325" y="473075"/>
                  <a:pt x="171450" y="476250"/>
                </a:cubicBezTo>
                <a:lnTo>
                  <a:pt x="114300" y="514350"/>
                </a:lnTo>
                <a:lnTo>
                  <a:pt x="85725" y="533400"/>
                </a:lnTo>
                <a:cubicBezTo>
                  <a:pt x="42056" y="598904"/>
                  <a:pt x="69345" y="583310"/>
                  <a:pt x="19050" y="600075"/>
                </a:cubicBezTo>
                <a:lnTo>
                  <a:pt x="0" y="62865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28600" y="2743200"/>
            <a:ext cx="98144" cy="830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09800" y="2133600"/>
            <a:ext cx="98144" cy="830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4800" y="3151982"/>
            <a:ext cx="98144" cy="830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45525" y="4731402"/>
            <a:ext cx="98144" cy="830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870365" y="2777912"/>
            <a:ext cx="98144" cy="830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690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-0.00416 C -0.02326 -0.00301 -0.03107 -0.00301 -0.04305 0.00185 C -0.05347 0.0111 -0.06354 0.02105 -0.07535 0.0266 C -0.08941 0.02498 -0.1 0.0222 -0.11389 0.02451 C -0.11875 0.03099 -0.11979 0.03654 -0.12465 0.04302 C -0.12673 0.05111 -0.12847 0.05458 -0.13385 0.05944 C -0.13576 0.06684 -0.13889 0.07285 -0.14149 0.07979 C -0.14323 0.09066 -0.14548 0.09436 -0.13698 0.09829 C -0.14253 0.10083 -0.14514 0.10592 -0.15069 0.10846 C -0.15278 0.11933 -0.15312 0.12396 -0.16146 0.11679 C -0.16285 0.12997 -0.1625 0.14015 -0.17083 0.14755 C -0.18298 0.17229 -0.18316 0.21022 -0.16771 0.2315 C -0.16319 0.25463 -0.15625 0.27891 -0.14462 0.29695 C -0.13368 0.31429 -0.1526 0.28793 -0.13854 0.31545 C -0.13646 0.31961 -0.13229 0.32771 -0.13229 0.32771 C -0.12864 0.34204 -0.13055 0.35245 -0.11684 0.35245 L -0.12465 0.34204 " pathEditMode="relative" ptsTypes="fffffffffffffff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8903 L -0.03629 0.10337 L -0.02552 0.11563 C -0.03924 0.11193 -0.03368 0.11517 -0.02708 0.12581 C -0.02396 0.13066 -0.02327 0.14084 -0.01927 0.14431 C -0.01754 0.14593 -0.01528 0.14569 -0.0132 0.14639 C -0.00556 0.14939 0.00226 0.15101 0.00989 0.15448 C 0.01753 0.16142 0.02118 0.16535 0.02673 0.17507 C 0.02899 0.179 0.03298 0.18732 0.03298 0.18732 C 0.04392 0.23705 0.03194 0.17784 0.03906 0.23034 C 0.03958 0.2345 0.04219 0.2426 0.04219 0.2426 C 0.04167 0.24884 0.04201 0.25532 0.04062 0.2611 C 0.03941 0.26572 0.03455 0.27335 0.03455 0.27335 C 0.03403 0.27752 0.03403 0.28168 0.03298 0.28561 C 0.03055 0.29486 0.02448 0.30111 0.03611 0.30619 C 0.04028 0.32446 0.03542 0.34898 0.03298 0.36771 C 0.03767 0.37719 0.04288 0.39199 0.04983 0.39847 C 0.05295 0.41443 0.05746 0.42946 0.06059 0.44542 C 0.05972 0.46808 0.06198 0.4852 0.05295 0.503 C 0.05104 0.51318 0.05139 0.50832 0.05139 0.51734 " pathEditMode="relative" ptsTypes="AAfffffffffffffffffA">
                                      <p:cBhvr>
                                        <p:cTn id="3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04 0.00208 -0.00226 0.00393 -0.00313 0.00601 C -0.00382 0.00786 -0.00347 0.01064 -0.00469 0.01226 C -0.00729 0.01573 -0.01389 0.02035 -0.01389 0.02035 C -0.01667 0.03145 -0.0132 0.02452 -0.01997 0.02452 C -0.02153 0.02452 -0.02309 0.0259 -0.02465 0.0266 C -0.02518 0.02937 -0.02622 0.03192 -0.02622 0.03469 C -0.02622 0.03862 -0.0224 0.0488 -0.02622 0.05319 C -0.02952 0.05689 -0.03976 0.05944 -0.04462 0.06129 C -0.04618 0.06267 -0.04757 0.06452 -0.04931 0.06545 C -0.05226 0.0673 -0.05851 0.06961 -0.05851 0.06961 C -0.06927 0.07909 -0.06459 0.07493 -0.0724 0.08187 C -0.0757 0.08488 -0.0783 0.09621 -0.0816 0.09621 " pathEditMode="relative" ptsTypes="ffffffffffffA">
                                      <p:cBhvr>
                                        <p:cTn id="4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3" grpId="1" animBg="1"/>
      <p:bldP spid="12" grpId="0" animBg="1"/>
      <p:bldP spid="12" grpId="1" animBg="1"/>
      <p:bldP spid="13" grpId="0" animBg="1"/>
      <p:bldP spid="15" grpId="0" animBg="1"/>
      <p:bldP spid="15" grpId="1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1295400"/>
            <a:ext cx="3467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কর্মপত্র-১</a:t>
            </a:r>
          </a:p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(মৌখিক প্রশ্নোত্তর)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2766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বাংলাদেশের প্রধান প্রধান নদ-নদীর নাম কী?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বেশির ভাগ নদ-নদীর উৎপত্তিস্থল কোথায়?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09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13360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পদ্মা, মেঘনা, যমুনা, ব্রহ্মপুত্র, তিস্তা, কর্ণফুলী </a:t>
            </a:r>
          </a:p>
          <a:p>
            <a:pPr marL="914400" indent="-914400">
              <a:buFont typeface="+mj-lt"/>
              <a:buAutoNum type="arabicPeriod"/>
            </a:pPr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নেপালের </a:t>
            </a:r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হিমালয়, তিব্বত এবং ভারতের আসাম প্রদেশের বরাক ও লুসাই পাহাড়ে।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52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1598474"/>
            <a:ext cx="44291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 দেখে নদী ও জনবসতির পারস্পরিক সম্পর্ক নির্ণয়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(দলীয়)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DOEL\Pictures\river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8067" y="3442855"/>
            <a:ext cx="4429146" cy="32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068" y="1075264"/>
            <a:ext cx="4048768" cy="266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2" y="3826555"/>
            <a:ext cx="4031834" cy="285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060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716</TotalTime>
  <Words>277</Words>
  <Application>Microsoft Office PowerPoint</Application>
  <PresentationFormat>On-screen Show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Waveform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Administrator</cp:lastModifiedBy>
  <cp:revision>71</cp:revision>
  <dcterms:created xsi:type="dcterms:W3CDTF">2013-03-08T08:49:12Z</dcterms:created>
  <dcterms:modified xsi:type="dcterms:W3CDTF">2013-05-13T05:27:23Z</dcterms:modified>
</cp:coreProperties>
</file>